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7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3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2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522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72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263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7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55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0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0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1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3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29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3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70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1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41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83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548680"/>
            <a:ext cx="5825202" cy="16463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301208"/>
            <a:ext cx="5825202" cy="1096899"/>
          </a:xfrm>
        </p:spPr>
        <p:txBody>
          <a:bodyPr/>
          <a:lstStyle/>
          <a:p>
            <a:r>
              <a:rPr lang="ru-RU" dirty="0" smtClean="0"/>
              <a:t>п</a:t>
            </a:r>
            <a:endParaRPr lang="ru-RU" dirty="0"/>
          </a:p>
        </p:txBody>
      </p:sp>
      <p:pic>
        <p:nvPicPr>
          <p:cNvPr id="1026" name="Picture 2" descr="D:\ВСЕ  ПДД №5\ПДД  2019-2020\АЛИНЕ НА САЙТ\Pravila_dorozhnogo_dvizheniya_dlya_velosipedistov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910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ВСЕ  ПДД №5\ПДД  2019-2020\АЛИНЕ НА САЙТ\nuD4t4qpzu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4763"/>
            <a:ext cx="9267826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83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ВСЕ  ПДД №5\ПДД  2019-2020\АЛИНЕ НА САЙТ\Slaj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35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ВСЕ  ПДД №5\ПДД  2019-2020\АЛИНЕ НА САЙТ\img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60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ВСЕ  ПДД №5\ПДД  2019-2020\АЛИНЕ НА САЙТ\VeloPDD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61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ВСЕ  ПДД №5\ПДД  2019-2020\АЛИНЕ НА САЙТ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45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ВСЕ  ПДД №5\ПДД  2019-2020\АЛИНЕ НА САЙТ\VeloPDD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9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ВСЕ  ПДД №5\ПДД  2019-2020\АЛИНЕ НА САЙТ\ВЕЛО6-1-1024x7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50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ВСЕ  ПДД №5\ПДД  2019-2020\АЛИНЕ НА САЙТ\VeloPDD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52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ВСЕ  ПДД №5\ПДД  2019-2020\АЛИНЕ НА САЙТ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16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ВСЕ  ПДД №5\ПДД  2019-2020\АЛИНЕ НА САЙТ\VeloPDD_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1"/>
            <a:ext cx="9145334" cy="687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8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ВСЕ  ПДД №5\ПДД  2019-2020\АЛИНЕ НА САЙТ\35c4f900456e308e0a1b942c696566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980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5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8</TotalTime>
  <Words>1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2OK</dc:creator>
  <cp:lastModifiedBy>2OK</cp:lastModifiedBy>
  <cp:revision>3</cp:revision>
  <dcterms:created xsi:type="dcterms:W3CDTF">2020-06-04T14:33:33Z</dcterms:created>
  <dcterms:modified xsi:type="dcterms:W3CDTF">2020-06-04T14:57:48Z</dcterms:modified>
</cp:coreProperties>
</file>