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du-nv.ru/images/novosti/2020/June/PDD/_ДЛЯ_РОДИТЕЛЕЙ_ПО_ПРОФИЛАКТИКЕ_ДЕТСКОГО_ДОРОЖНО_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19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du-nv.ru/images/novosti/2020/June/PDD/_ДЛЯ_РОДИТЕЛЕЙ_ПО_ПРОФИЛАКТИКЕ_ДЕТСКОГО_ДОРОЖНО_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edu-nv.ru/images/novosti/2020/June/PDD/_ДЛЯ_РОДИТЕЛЕЙ_ПО_ПРОФИЛАКТИКЕ_ДЕТСКОГО_ДОРОЖНО__page-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" y="-1"/>
            <a:ext cx="91403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6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edu-nv.ru/images/novosti/2020/June/PDD/_ДЛЯ_РОДИТЕЛЕЙ_ПО_ПРОФИЛАКТИКЕ_ДЕТСКОГО_ДОРОЖНО__page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6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du-nv.ru/images/novosti/2020/June/PDD/_ДЛЯ_РОДИТЕЛЕЙ_ПО_ПРОФИЛАКТИКЕ_ДЕТСКОГО_ДОРОЖНО__page-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4"/>
            <a:ext cx="9122119" cy="68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6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edu-nv.ru/images/novosti/2020/June/PDD/_ДЛЯ_РОДИТЕЛЕЙ_ПО_ПРОФИЛАКТИКЕ_ДЕТСКОГО_ДОРОЖНО__page-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2" y="0"/>
            <a:ext cx="9140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3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edu-nv.ru/images/novosti/2020/June/PDD/_ДЛЯ_РОДИТЕЛЕЙ_ПО_ПРОФИЛАКТИКЕ_ДЕТСКОГО_ДОРОЖНО__page-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-1"/>
            <a:ext cx="9140374" cy="68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90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2OK</dc:creator>
  <cp:lastModifiedBy>2OK</cp:lastModifiedBy>
  <cp:revision>1</cp:revision>
  <dcterms:created xsi:type="dcterms:W3CDTF">2020-06-04T12:46:49Z</dcterms:created>
  <dcterms:modified xsi:type="dcterms:W3CDTF">2020-06-04T12:52:32Z</dcterms:modified>
</cp:coreProperties>
</file>